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mi-N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-H_gBJtW9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XlxvLzlyJJ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iphy-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231900"/>
            <a:ext cx="6096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6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3" y="1731818"/>
            <a:ext cx="8060224" cy="455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9744" y="775747"/>
            <a:ext cx="665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REAL Sex Talk – Consent</a:t>
            </a:r>
          </a:p>
          <a:p>
            <a:r>
              <a:rPr lang="en-NZ" dirty="0">
                <a:hlinkClick r:id="rId3"/>
              </a:rPr>
              <a:t>https://</a:t>
            </a:r>
            <a:r>
              <a:rPr lang="en-NZ" dirty="0" smtClean="0">
                <a:hlinkClick r:id="rId3"/>
              </a:rPr>
              <a:t>www.youtube.com/watch?v=u-H_gBJtW9M</a:t>
            </a:r>
            <a:r>
              <a:rPr lang="en-NZ" dirty="0" smtClean="0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71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692" y="768989"/>
            <a:ext cx="4642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My Body, </a:t>
            </a:r>
            <a:r>
              <a:rPr lang="en-NZ" dirty="0"/>
              <a:t>m</a:t>
            </a:r>
            <a:r>
              <a:rPr lang="en-NZ" dirty="0" smtClean="0"/>
              <a:t>y terms</a:t>
            </a:r>
            <a:endParaRPr lang="en-NZ" dirty="0">
              <a:hlinkClick r:id="rId2"/>
            </a:endParaRPr>
          </a:p>
          <a:p>
            <a:r>
              <a:rPr lang="en-NZ" dirty="0" smtClean="0">
                <a:hlinkClick r:id="rId2"/>
              </a:rPr>
              <a:t>https</a:t>
            </a:r>
            <a:r>
              <a:rPr lang="en-NZ" dirty="0">
                <a:hlinkClick r:id="rId2"/>
              </a:rPr>
              <a:t>://</a:t>
            </a:r>
            <a:r>
              <a:rPr lang="en-NZ" dirty="0" smtClean="0">
                <a:hlinkClick r:id="rId2"/>
              </a:rPr>
              <a:t>www.youtube.com/watch?v=XlxvLzlyJJI</a:t>
            </a:r>
            <a:r>
              <a:rPr lang="en-NZ" dirty="0" smtClean="0"/>
              <a:t> 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" b="1767"/>
          <a:stretch/>
        </p:blipFill>
        <p:spPr bwMode="auto">
          <a:xfrm>
            <a:off x="583768" y="1773382"/>
            <a:ext cx="8105775" cy="444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</TotalTime>
  <Words>17</Words>
  <Application>Microsoft Office PowerPoint</Application>
  <PresentationFormat>On-screen Show (4:3)</PresentationFormat>
  <Paragraphs>4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Villainesse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Marvelly</dc:creator>
  <cp:lastModifiedBy>syntocin</cp:lastModifiedBy>
  <cp:revision>4</cp:revision>
  <dcterms:created xsi:type="dcterms:W3CDTF">2018-08-09T12:27:15Z</dcterms:created>
  <dcterms:modified xsi:type="dcterms:W3CDTF">2019-02-14T02:48:23Z</dcterms:modified>
</cp:coreProperties>
</file>